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d8903c8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d8903c8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ced9294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ced9294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6d929799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6d929799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b229da115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b229da115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229da11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229da11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cfeec59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cfeec59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6d8c45a64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6d8c45a64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d06c78c76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d06c78c76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6d8e8e1cf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6d8e8e1cf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d032b8d5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6d032b8d5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6d06c78c7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6d06c78c7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d06c78c7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d06c78c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https://powercybertestbed.ece.iastate.edu/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ALL WORK TO GITLAB AND IN VM!!!!!1!!!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- Next Weeks Work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Zach with the Attack Control Lines (if needed)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on creating a zip file of all important graphs, data, etc to be shown on the frontend for users to download.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 - Work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with Tommy, Matt, and Justin on connecting pandapower, dss, and helics.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Figured out pandapower with Matt and Tommy.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Added monitors and got current from dss with Matt and Tommy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Got connected.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Calculating p_mw and q_mvar with pandapower and dss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Graphing the resulting p_mw and q_mvar, that gets output as a .png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Connected graph to </a:t>
            </a:r>
            <a:r>
              <a:rPr lang="en"/>
              <a:t>frontend</a:t>
            </a:r>
            <a:r>
              <a:rPr lang="en"/>
              <a:t> with Justin (not on master VM demo).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 - Next Steps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with Matt to get the EV load on the grid.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Tyler/Zach with implementing their attacks on the grid.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Minutes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are Present Today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Justin, Kaya, Matt, Tommy, Zach, Tyler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Since we don’t </a:t>
            </a:r>
            <a:r>
              <a:rPr lang="en"/>
              <a:t>have</a:t>
            </a:r>
            <a:r>
              <a:rPr lang="en"/>
              <a:t> the grid successfully simulated yet, I spent time looking at OpenDSS to see the Santa Fe model.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spent most of my time in OpenDSS looking at the various lines and the various areas that they provide power too. I then created a list of lines that I want to “trip” to cause varying levels of “cascading failures” to see what neighborhoods/areas would be affected and which ones wouldn’t be.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also spent more time researching into documentation so that I can have everything ready when the simulation is fully working.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4378526" cy="278235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217750" y="3952475"/>
            <a:ext cx="332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uhs1_69-uhs7_69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1" y="1017725"/>
            <a:ext cx="4308275" cy="19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4703925" y="3039150"/>
            <a:ext cx="332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udt2185.3-udt10773.3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 - Work 	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Helped Matt add</a:t>
            </a:r>
            <a:r>
              <a:rPr lang="en"/>
              <a:t> functionality to the pubsubgen.py to generate endpoints </a:t>
            </a:r>
            <a:r>
              <a:rPr lang="en"/>
              <a:t>as well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Started working on adding more attack specific info to the deployment website (Struggling to get the attack description to sit in a reasonable spot)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625" y="2530800"/>
            <a:ext cx="6352423" cy="249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 - Future Work 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Get with Justin to work on the attack control lines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Rework the website to make it work better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Confirm with team list of attacks and brainstorm good descriptions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Start prep work for final presentation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Tommy - Work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with Kaya and Matt on creating the connection between the transmission and </a:t>
            </a:r>
            <a:r>
              <a:rPr lang="en"/>
              <a:t>distribution</a:t>
            </a:r>
            <a:r>
              <a:rPr lang="en"/>
              <a:t> grid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Created a new transmission grid that fit the needs of a 220kV bus to connect with the </a:t>
            </a:r>
            <a:r>
              <a:rPr lang="en"/>
              <a:t>distribution</a:t>
            </a:r>
            <a:r>
              <a:rPr lang="en"/>
              <a:t> grid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Added two voltage/current monitors on the two xfmrs that were on the line connecting the santa fe subtransmission bus to the rest of the grid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 simulate pandapower with the current values from DSS, we needed to send complex power using helics.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Plans: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Help Matt with the EV load implementation onto the santa fe grid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Support Tyler and Zach with any attack questions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 - Work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with Kaya and Tommy further on integration.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Modified Zach’s subscription and publication json generator to include endpoints for the charger configuration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 EV simulation with 500 EVs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Whenever I run it, it takes an extremely long time to finish the simulation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graphs are also broken, I will need to figure out how to fix these (ChatGPT)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Working towards integration with HELICs EV load profiles and DSS-python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Working on a ChatGPT generated code that can export the data as CSV files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work: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Continue EV load integration and load creation in DSS-python with Tommy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- Work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Finally got Kaya’s code to work on the Docker infrastructure.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Got graph dummy output to show on the frontend.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Helped Kaya with getting the real co-simulation up and running.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Got the real graph output to the Frontend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Recreated the frontend to work nicely with more images (2 </a:t>
            </a:r>
            <a:r>
              <a:rPr lang="en"/>
              <a:t>columns vs 1)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